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CC406-1F6D-422C-97E7-6F22467D8D13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E84F-164A-47F2-8B28-F59C53BC6A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CC406-1F6D-422C-97E7-6F22467D8D13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E84F-164A-47F2-8B28-F59C53BC6A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CC406-1F6D-422C-97E7-6F22467D8D13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E84F-164A-47F2-8B28-F59C53BC6A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CC406-1F6D-422C-97E7-6F22467D8D13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E84F-164A-47F2-8B28-F59C53BC6A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CC406-1F6D-422C-97E7-6F22467D8D13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E84F-164A-47F2-8B28-F59C53BC6A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CC406-1F6D-422C-97E7-6F22467D8D13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E84F-164A-47F2-8B28-F59C53BC6A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CC406-1F6D-422C-97E7-6F22467D8D13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E84F-164A-47F2-8B28-F59C53BC6A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CC406-1F6D-422C-97E7-6F22467D8D13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E84F-164A-47F2-8B28-F59C53BC6A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CC406-1F6D-422C-97E7-6F22467D8D13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E84F-164A-47F2-8B28-F59C53BC6A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CC406-1F6D-422C-97E7-6F22467D8D13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E84F-164A-47F2-8B28-F59C53BC6A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CC406-1F6D-422C-97E7-6F22467D8D13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E84F-164A-47F2-8B28-F59C53BC6A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CC406-1F6D-422C-97E7-6F22467D8D13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2E84F-164A-47F2-8B28-F59C53BC6A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>
            <a:normAutofit/>
          </a:bodyPr>
          <a:lstStyle/>
          <a:p>
            <a:r>
              <a:rPr lang="en-GB" sz="5400" dirty="0" smtClean="0">
                <a:latin typeface="Comic Sans MS" pitchFamily="66" charset="0"/>
              </a:rPr>
              <a:t>Maths Quiz</a:t>
            </a:r>
            <a:endParaRPr lang="en-US" sz="5400" dirty="0">
              <a:latin typeface="Comic Sans MS" pitchFamily="66" charset="0"/>
            </a:endParaRPr>
          </a:p>
        </p:txBody>
      </p:sp>
      <p:pic>
        <p:nvPicPr>
          <p:cNvPr id="3076" name="Picture 4" descr="http://www.koolbadges.co.uk/images/thumbnails/i%20love%20maths-200x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785926"/>
            <a:ext cx="4143404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428604"/>
            <a:ext cx="8215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Question 9</a:t>
            </a:r>
          </a:p>
        </p:txBody>
      </p:sp>
      <p:sp>
        <p:nvSpPr>
          <p:cNvPr id="7" name="Rectangle 6"/>
          <p:cNvSpPr/>
          <p:nvPr/>
        </p:nvSpPr>
        <p:spPr>
          <a:xfrm>
            <a:off x="500034" y="1357298"/>
            <a:ext cx="80010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If you took 8 </a:t>
            </a:r>
            <a:r>
              <a:rPr lang="en-US" sz="3200" dirty="0" smtClean="0">
                <a:latin typeface="Comic Sans MS" pitchFamily="66" charset="0"/>
              </a:rPr>
              <a:t>math's </a:t>
            </a:r>
            <a:r>
              <a:rPr lang="en-US" sz="3200" dirty="0" smtClean="0">
                <a:latin typeface="Comic Sans MS" pitchFamily="66" charset="0"/>
              </a:rPr>
              <a:t>quizzes, each of which had 12 questions, how many questions did you answer?</a:t>
            </a:r>
            <a:endParaRPr lang="en-US" sz="3200" dirty="0">
              <a:latin typeface="Comic Sans MS" pitchFamily="66" charset="0"/>
            </a:endParaRPr>
          </a:p>
        </p:txBody>
      </p:sp>
      <p:pic>
        <p:nvPicPr>
          <p:cNvPr id="6150" name="Picture 6" descr="http://downsellprimaryschool.files.wordpress.com/2007/10/math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3064255"/>
            <a:ext cx="2571768" cy="3427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428604"/>
            <a:ext cx="8215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Question 10</a:t>
            </a:r>
          </a:p>
        </p:txBody>
      </p:sp>
      <p:sp>
        <p:nvSpPr>
          <p:cNvPr id="6" name="Rectangle 5"/>
          <p:cNvSpPr/>
          <p:nvPr/>
        </p:nvSpPr>
        <p:spPr>
          <a:xfrm>
            <a:off x="500034" y="1357298"/>
            <a:ext cx="84296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If you strung 12 necklaces, each of which had 11 beads, how many beads did you </a:t>
            </a:r>
            <a:r>
              <a:rPr lang="en-US" sz="3200" dirty="0" smtClean="0">
                <a:latin typeface="Comic Sans MS" pitchFamily="66" charset="0"/>
              </a:rPr>
              <a:t>use</a:t>
            </a:r>
            <a:r>
              <a:rPr lang="en-US" sz="3200" dirty="0" smtClean="0">
                <a:latin typeface="Comic Sans MS" pitchFamily="66" charset="0"/>
              </a:rPr>
              <a:t>?</a:t>
            </a:r>
            <a:endParaRPr lang="en-US" sz="3200" dirty="0">
              <a:latin typeface="Comic Sans MS" pitchFamily="66" charset="0"/>
            </a:endParaRPr>
          </a:p>
        </p:txBody>
      </p:sp>
      <p:pic>
        <p:nvPicPr>
          <p:cNvPr id="5124" name="Picture 4" descr="http://www.grand-illusions.com/acatalog/uv_bea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5" y="3039718"/>
            <a:ext cx="4143403" cy="33753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rmAutofit/>
          </a:bodyPr>
          <a:lstStyle/>
          <a:p>
            <a:r>
              <a:rPr lang="en-GB" sz="6000" dirty="0" smtClean="0">
                <a:latin typeface="Comic Sans MS" pitchFamily="66" charset="0"/>
              </a:rPr>
              <a:t>How did you do?</a:t>
            </a:r>
            <a:endParaRPr lang="en-US" sz="6000" dirty="0">
              <a:latin typeface="Comic Sans MS" pitchFamily="66" charset="0"/>
            </a:endParaRPr>
          </a:p>
        </p:txBody>
      </p:sp>
      <p:pic>
        <p:nvPicPr>
          <p:cNvPr id="2054" name="Picture 6" descr="http://farm2.static.flickr.com/1191/766579220_5e36f6cdff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071678"/>
            <a:ext cx="4786346" cy="43196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428604"/>
            <a:ext cx="8215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Question 1</a:t>
            </a:r>
          </a:p>
        </p:txBody>
      </p:sp>
      <p:sp>
        <p:nvSpPr>
          <p:cNvPr id="3" name="Rectangle 2"/>
          <p:cNvSpPr/>
          <p:nvPr/>
        </p:nvSpPr>
        <p:spPr>
          <a:xfrm>
            <a:off x="500034" y="1357298"/>
            <a:ext cx="80010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If 5 dogs each buried 4 bones, how many bones were buried?</a:t>
            </a:r>
            <a:endParaRPr lang="en-US" sz="3200" dirty="0">
              <a:latin typeface="Comic Sans MS" pitchFamily="66" charset="0"/>
            </a:endParaRPr>
          </a:p>
        </p:txBody>
      </p:sp>
      <p:pic>
        <p:nvPicPr>
          <p:cNvPr id="13316" name="Picture 4" descr="http://www.petfinder.com/~WI240/Graphics/BON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639151"/>
            <a:ext cx="3143272" cy="37338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428604"/>
            <a:ext cx="8215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Question 2</a:t>
            </a:r>
          </a:p>
        </p:txBody>
      </p:sp>
      <p:sp>
        <p:nvSpPr>
          <p:cNvPr id="6" name="Rectangle 5"/>
          <p:cNvSpPr/>
          <p:nvPr/>
        </p:nvSpPr>
        <p:spPr>
          <a:xfrm>
            <a:off x="500034" y="1357298"/>
            <a:ext cx="80010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If 9 boys each ate 2 ice creams, how many ice creams were eaten?</a:t>
            </a:r>
            <a:endParaRPr lang="en-US" sz="3200" dirty="0">
              <a:latin typeface="Comic Sans MS" pitchFamily="66" charset="0"/>
            </a:endParaRPr>
          </a:p>
        </p:txBody>
      </p:sp>
      <p:pic>
        <p:nvPicPr>
          <p:cNvPr id="4102" name="Picture 6" descr="http://www.esh.net/images/ice%20cream%20c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643182"/>
            <a:ext cx="3151178" cy="39581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428604"/>
            <a:ext cx="8215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Question 3</a:t>
            </a:r>
          </a:p>
        </p:txBody>
      </p:sp>
      <p:sp>
        <p:nvSpPr>
          <p:cNvPr id="6" name="Rectangle 5"/>
          <p:cNvSpPr/>
          <p:nvPr/>
        </p:nvSpPr>
        <p:spPr>
          <a:xfrm>
            <a:off x="500034" y="1357298"/>
            <a:ext cx="80010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If you saw 3 scary movies, each of which had 6 monsters, how many monsters did you see altogether?</a:t>
            </a:r>
            <a:endParaRPr lang="en-US" sz="3200" dirty="0">
              <a:latin typeface="Comic Sans MS" pitchFamily="66" charset="0"/>
            </a:endParaRPr>
          </a:p>
        </p:txBody>
      </p:sp>
      <p:pic>
        <p:nvPicPr>
          <p:cNvPr id="12292" name="Picture 4" descr="http://macmcrae.com/wp-content/_monster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143248"/>
            <a:ext cx="3214690" cy="32146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428604"/>
            <a:ext cx="8215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Question 4</a:t>
            </a:r>
          </a:p>
        </p:txBody>
      </p:sp>
      <p:sp>
        <p:nvSpPr>
          <p:cNvPr id="6" name="Rectangle 5"/>
          <p:cNvSpPr/>
          <p:nvPr/>
        </p:nvSpPr>
        <p:spPr>
          <a:xfrm>
            <a:off x="500034" y="1357298"/>
            <a:ext cx="80010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If you gave 5 kittens 8 cuddles each, how many cat cuddles did you give?</a:t>
            </a:r>
            <a:endParaRPr lang="en-US" sz="3200" dirty="0">
              <a:latin typeface="Comic Sans MS" pitchFamily="66" charset="0"/>
            </a:endParaRPr>
          </a:p>
        </p:txBody>
      </p:sp>
      <p:pic>
        <p:nvPicPr>
          <p:cNvPr id="11268" name="Picture 4" descr="http://www.hoax-slayer.com/images/no-bonsai-kitt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571744"/>
            <a:ext cx="2860874" cy="4286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428604"/>
            <a:ext cx="8215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Question 5</a:t>
            </a:r>
          </a:p>
        </p:txBody>
      </p:sp>
      <p:sp>
        <p:nvSpPr>
          <p:cNvPr id="6" name="Rectangle 5"/>
          <p:cNvSpPr/>
          <p:nvPr/>
        </p:nvSpPr>
        <p:spPr>
          <a:xfrm>
            <a:off x="500034" y="1357298"/>
            <a:ext cx="80010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If 6 trees each had 7 apples, how many apples were there?</a:t>
            </a:r>
            <a:endParaRPr lang="en-US" sz="3200" dirty="0">
              <a:latin typeface="Comic Sans MS" pitchFamily="66" charset="0"/>
            </a:endParaRPr>
          </a:p>
        </p:txBody>
      </p:sp>
      <p:pic>
        <p:nvPicPr>
          <p:cNvPr id="10244" name="Picture 4" descr="http://chrispavlic.files.wordpress.com/2009/08/2-green-app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412101"/>
            <a:ext cx="3500462" cy="44458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428604"/>
            <a:ext cx="8215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Question 6</a:t>
            </a:r>
          </a:p>
        </p:txBody>
      </p:sp>
      <p:sp>
        <p:nvSpPr>
          <p:cNvPr id="6" name="Rectangle 5"/>
          <p:cNvSpPr/>
          <p:nvPr/>
        </p:nvSpPr>
        <p:spPr>
          <a:xfrm>
            <a:off x="500034" y="1357298"/>
            <a:ext cx="82153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If 7 sisters each had 9 pencils, how many pencils did the sisters have in total?</a:t>
            </a:r>
            <a:endParaRPr lang="en-US" sz="3200" dirty="0">
              <a:latin typeface="Comic Sans MS" pitchFamily="66" charset="0"/>
            </a:endParaRPr>
          </a:p>
        </p:txBody>
      </p:sp>
      <p:pic>
        <p:nvPicPr>
          <p:cNvPr id="9220" name="Picture 4" descr="http://www.stolaf.edu/services/cel/10_10_08/penci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72278"/>
            <a:ext cx="4929222" cy="36904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428604"/>
            <a:ext cx="8215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Question 7</a:t>
            </a:r>
          </a:p>
        </p:txBody>
      </p:sp>
      <p:sp>
        <p:nvSpPr>
          <p:cNvPr id="6" name="Rectangle 5"/>
          <p:cNvSpPr/>
          <p:nvPr/>
        </p:nvSpPr>
        <p:spPr>
          <a:xfrm>
            <a:off x="500034" y="1357298"/>
            <a:ext cx="80010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If 11 girls each dove into the pool 4 times, how many dives were performed?</a:t>
            </a:r>
            <a:endParaRPr lang="en-US" sz="3200" dirty="0">
              <a:latin typeface="Comic Sans MS" pitchFamily="66" charset="0"/>
            </a:endParaRPr>
          </a:p>
        </p:txBody>
      </p:sp>
      <p:pic>
        <p:nvPicPr>
          <p:cNvPr id="8196" name="Picture 4" descr="http://z.about.com/d/esl/1/0/P/2/divin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429000"/>
            <a:ext cx="4667250" cy="3105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428604"/>
            <a:ext cx="8215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Question 8</a:t>
            </a:r>
          </a:p>
        </p:txBody>
      </p:sp>
      <p:sp>
        <p:nvSpPr>
          <p:cNvPr id="6" name="Rectangle 5"/>
          <p:cNvSpPr/>
          <p:nvPr/>
        </p:nvSpPr>
        <p:spPr>
          <a:xfrm>
            <a:off x="500034" y="1357298"/>
            <a:ext cx="82153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If 9 children each built 8 sandcastles, how many sandcastles were built?</a:t>
            </a:r>
            <a:endParaRPr lang="en-US" sz="3200" dirty="0">
              <a:latin typeface="Comic Sans MS" pitchFamily="66" charset="0"/>
            </a:endParaRPr>
          </a:p>
        </p:txBody>
      </p:sp>
      <p:pic>
        <p:nvPicPr>
          <p:cNvPr id="7172" name="Picture 4" descr="http://startupblog.files.wordpress.com/2009/04/sand-cast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2916885"/>
            <a:ext cx="4786345" cy="36458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200</Words>
  <Application>Microsoft Office PowerPoint</Application>
  <PresentationFormat>On-screen Show (4:3)</PresentationFormat>
  <Paragraphs>22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Comic Sans MS</vt:lpstr>
      <vt:lpstr>Office Theme</vt:lpstr>
      <vt:lpstr>Maths Quiz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did you do?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Kate</dc:creator>
  <cp:lastModifiedBy>Dean, Nicki</cp:lastModifiedBy>
  <cp:revision>7</cp:revision>
  <dcterms:created xsi:type="dcterms:W3CDTF">2009-12-03T08:35:06Z</dcterms:created>
  <dcterms:modified xsi:type="dcterms:W3CDTF">2020-06-01T13:24:12Z</dcterms:modified>
</cp:coreProperties>
</file>