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9" r:id="rId2"/>
    <p:sldId id="257" r:id="rId3"/>
    <p:sldId id="29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8" r:id="rId13"/>
    <p:sldId id="289" r:id="rId14"/>
    <p:sldId id="28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D261-B496-4384-9766-08152AB71534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32F9F-1348-46AF-AAC5-BD96FFA861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32F9F-1348-46AF-AAC5-BD96FFA861FC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C406-1F6D-422C-97E7-6F22467D8D13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2E84F-164A-47F2-8B28-F59C53BC6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5400" dirty="0" smtClean="0">
                <a:latin typeface="Comic Sans MS" pitchFamily="66" charset="0"/>
              </a:rPr>
              <a:t>Name the Sweets </a:t>
            </a:r>
            <a:br>
              <a:rPr lang="en-GB" sz="5400" dirty="0" smtClean="0">
                <a:latin typeface="Comic Sans MS" pitchFamily="66" charset="0"/>
              </a:rPr>
            </a:br>
            <a:r>
              <a:rPr lang="en-GB" sz="5400" dirty="0" smtClean="0">
                <a:latin typeface="Comic Sans MS" pitchFamily="66" charset="0"/>
              </a:rPr>
              <a:t>Quiz</a:t>
            </a:r>
            <a:endParaRPr lang="en-US" sz="5400" dirty="0">
              <a:latin typeface="Comic Sans MS" pitchFamily="66" charset="0"/>
            </a:endParaRPr>
          </a:p>
        </p:txBody>
      </p:sp>
      <p:pic>
        <p:nvPicPr>
          <p:cNvPr id="27650" name="Picture 2" descr="http://morningnoonandnight.files.wordpress.com/2007/09/chocola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7724" y="2214554"/>
            <a:ext cx="5268553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9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571876"/>
            <a:ext cx="551858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10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000372"/>
            <a:ext cx="377860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Comic Sans MS" pitchFamily="66" charset="0"/>
              </a:rPr>
              <a:t>Get ready for the answers!</a:t>
            </a:r>
            <a:endParaRPr lang="en-US" sz="4800" dirty="0">
              <a:latin typeface="Comic Sans MS" pitchFamily="66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714488"/>
            <a:ext cx="76200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 smtClean="0">
                <a:solidFill>
                  <a:srgbClr val="FF0000"/>
                </a:solidFill>
                <a:latin typeface="Comic Sans MS" pitchFamily="66" charset="0"/>
              </a:rPr>
              <a:t>Crunchie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2143116"/>
            <a:ext cx="2328879" cy="317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2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 smtClean="0">
                <a:solidFill>
                  <a:srgbClr val="FF0000"/>
                </a:solidFill>
                <a:latin typeface="Comic Sans MS" pitchFamily="66" charset="0"/>
              </a:rPr>
              <a:t>Wispa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143116"/>
            <a:ext cx="1643074" cy="367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3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Dairy Milk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500306"/>
            <a:ext cx="2643206" cy="325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4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Refreshers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928934"/>
            <a:ext cx="2973665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5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Flake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643182"/>
            <a:ext cx="336166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6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Snickers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214554"/>
            <a:ext cx="1928826" cy="3876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7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Kit Kat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500306"/>
            <a:ext cx="408107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2143116"/>
            <a:ext cx="2328879" cy="317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8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Ripple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500438"/>
            <a:ext cx="5621797" cy="150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9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Twisted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3571876"/>
            <a:ext cx="551858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10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43570" y="2643182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Comic Sans MS" pitchFamily="66" charset="0"/>
              </a:rPr>
              <a:t>Tic </a:t>
            </a:r>
            <a:r>
              <a:rPr lang="en-GB" sz="3200" dirty="0" err="1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GB" sz="3200" dirty="0" err="1" smtClean="0">
                <a:solidFill>
                  <a:srgbClr val="FF0000"/>
                </a:solidFill>
                <a:latin typeface="Comic Sans MS" pitchFamily="66" charset="0"/>
              </a:rPr>
              <a:t>acs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000372"/>
            <a:ext cx="377860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/>
          </a:bodyPr>
          <a:lstStyle/>
          <a:p>
            <a:r>
              <a:rPr lang="en-GB" sz="6000" dirty="0" smtClean="0">
                <a:latin typeface="Comic Sans MS" pitchFamily="66" charset="0"/>
              </a:rPr>
              <a:t>How did you do?</a:t>
            </a:r>
            <a:endParaRPr lang="en-US" sz="6000" dirty="0">
              <a:latin typeface="Comic Sans MS" pitchFamily="66" charset="0"/>
            </a:endParaRPr>
          </a:p>
        </p:txBody>
      </p:sp>
      <p:pic>
        <p:nvPicPr>
          <p:cNvPr id="22530" name="Picture 2" descr="https://www.buyflower.com.sg/main/images/BF1289E_Assorted_chocolates_and_swee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4571" y="1928802"/>
            <a:ext cx="4614859" cy="4614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2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143116"/>
            <a:ext cx="1643074" cy="367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3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500306"/>
            <a:ext cx="2643206" cy="325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4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928934"/>
            <a:ext cx="2973665" cy="16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5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643182"/>
            <a:ext cx="336166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6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214554"/>
            <a:ext cx="1928826" cy="3876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7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500306"/>
            <a:ext cx="408107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428604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Question 8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034" y="1357298"/>
            <a:ext cx="8001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Name the sweets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3500438"/>
            <a:ext cx="5621797" cy="150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150</Words>
  <Application>Microsoft Office PowerPoint</Application>
  <PresentationFormat>On-screen Show (4:3)</PresentationFormat>
  <Paragraphs>76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Comic Sans MS</vt:lpstr>
      <vt:lpstr>Office Theme</vt:lpstr>
      <vt:lpstr>Name the Sweets  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ready for the answers!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did you do?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</dc:creator>
  <cp:lastModifiedBy>Dean, Nicki</cp:lastModifiedBy>
  <cp:revision>13</cp:revision>
  <dcterms:created xsi:type="dcterms:W3CDTF">2009-12-03T08:35:06Z</dcterms:created>
  <dcterms:modified xsi:type="dcterms:W3CDTF">2020-06-01T13:31:45Z</dcterms:modified>
</cp:coreProperties>
</file>