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1" r:id="rId5"/>
    <p:sldId id="282" r:id="rId6"/>
    <p:sldId id="283" r:id="rId7"/>
    <p:sldId id="284" r:id="rId8"/>
    <p:sldId id="288" r:id="rId9"/>
    <p:sldId id="289" r:id="rId10"/>
    <p:sldId id="278" r:id="rId11"/>
    <p:sldId id="300" r:id="rId12"/>
    <p:sldId id="299" r:id="rId13"/>
    <p:sldId id="298" r:id="rId14"/>
    <p:sldId id="297" r:id="rId15"/>
    <p:sldId id="296" r:id="rId16"/>
    <p:sldId id="295" r:id="rId17"/>
    <p:sldId id="291" r:id="rId18"/>
    <p:sldId id="290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dirty="0" smtClean="0">
                <a:latin typeface="Comic Sans MS" pitchFamily="66" charset="0"/>
              </a:rPr>
              <a:t>TV Trivia Quiz</a:t>
            </a:r>
            <a:endParaRPr lang="en-US" sz="6600" dirty="0">
              <a:latin typeface="Comic Sans MS" pitchFamily="66" charset="0"/>
            </a:endParaRPr>
          </a:p>
        </p:txBody>
      </p:sp>
      <p:pic>
        <p:nvPicPr>
          <p:cNvPr id="19458" name="Picture 2" descr="http://www.dragoart.com/tuts/pics/5/831/how-to-draw-a-cartoon-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00240"/>
            <a:ext cx="3643338" cy="4367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Get ready for the answers!</a:t>
            </a:r>
            <a:endParaRPr lang="en-US" sz="4800" dirty="0">
              <a:latin typeface="Comic Sans MS" pitchFamily="66" charset="0"/>
            </a:endParaRPr>
          </a:p>
        </p:txBody>
      </p:sp>
      <p:pic>
        <p:nvPicPr>
          <p:cNvPr id="3078" name="Picture 6" descr="http://bunnyearstv.files.wordpress.com/2009/01/slider4_bagpu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714488"/>
            <a:ext cx="5645383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What’s the red one called?      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8436" name="Picture 4" descr="http://www.freewebs.com/mentalatheart/teletubb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6157905" cy="46164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643702" y="928670"/>
            <a:ext cx="7745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Po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2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are his favourite sandwiches?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2772" name="Picture 4" descr="http://www.culture24.org.uk/asset_arena/9/49/16/161949/v0_m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857364"/>
            <a:ext cx="4076168" cy="461965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857884" y="2285992"/>
            <a:ext cx="30524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Marmalade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Who is this?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57884" y="2285992"/>
            <a:ext cx="27398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Comic Sans MS" pitchFamily="66" charset="0"/>
              </a:rPr>
              <a:t>Mr</a:t>
            </a:r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 Happy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3796" name="Picture 4" descr="http://www.shinyshack.com/uploads/blogimages/mr_ha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857364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ages.channeladvisor.com/Sell/SSProfiles/73000107/Images/15/In-The-Night-Garden-Poster-4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927865"/>
            <a:ext cx="3301198" cy="493013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07154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object does </a:t>
            </a:r>
            <a:r>
              <a:rPr lang="en-US" sz="3200" dirty="0" err="1" smtClean="0">
                <a:latin typeface="Comic Sans MS" pitchFamily="66" charset="0"/>
              </a:rPr>
              <a:t>Iggle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Piggle</a:t>
            </a:r>
            <a:r>
              <a:rPr lang="en-US" sz="3200" dirty="0" smtClean="0">
                <a:latin typeface="Comic Sans MS" pitchFamily="66" charset="0"/>
              </a:rPr>
              <a:t> usually carry around with him?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6152" y="2214554"/>
            <a:ext cx="3902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A Red Blanket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9124" y="3214686"/>
            <a:ext cx="47148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1 point for the object</a:t>
            </a:r>
          </a:p>
          <a:p>
            <a:endParaRPr lang="en-US" sz="3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1 point for the colour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5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is Pat’s cat called?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2330" y="2285992"/>
            <a:ext cx="14173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Jess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4818" name="Picture 2" descr="http://www.btvision.bt.com/wp-content/uploads/2009/04/postman_pat_cms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57364"/>
            <a:ext cx="5723519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Shaun’s tiny friend.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2330" y="2285992"/>
            <a:ext cx="18950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Timmy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6866" name="Picture 2" descr="http://www.expectingmom.ca/wp-content/uploads/2009/07/timmy-ted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4286280" cy="4370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bbc.co.uk/cbbc/bluepeter/img/c/presenterspets/grabs/logo_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6289273" cy="471488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9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In what year did Blue Peter first begin transmission?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16" y="2285992"/>
            <a:ext cx="1471878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Comic Sans MS" pitchFamily="66" charset="0"/>
              </a:rPr>
              <a:t>1958</a:t>
            </a:r>
          </a:p>
          <a:p>
            <a:endParaRPr lang="en-GB" sz="4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1968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r>
              <a:rPr lang="en-US" sz="4400" dirty="0" smtClean="0">
                <a:latin typeface="Comic Sans MS" pitchFamily="66" charset="0"/>
              </a:rPr>
              <a:t>1978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10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number does Percy the Small Engine have on his  bunker?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6644" y="3000372"/>
            <a:ext cx="7489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26628" name="Picture 4" descr="http://www.hobbiesplus.com.au/310807%20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296101"/>
            <a:ext cx="5500725" cy="4123732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929066"/>
            <a:ext cx="1524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How did you do?</a:t>
            </a:r>
            <a:endParaRPr lang="en-US" sz="6000" dirty="0">
              <a:latin typeface="Comic Sans MS" pitchFamily="66" charset="0"/>
            </a:endParaRPr>
          </a:p>
        </p:txBody>
      </p:sp>
      <p:pic>
        <p:nvPicPr>
          <p:cNvPr id="2050" name="Picture 2" descr="http://www.hdtvuk.tv/sesame_street_bert_and_er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6122187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What’s the red one called?      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8436" name="Picture 4" descr="http://www.freewebs.com/mentalatheart/teletubb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6157905" cy="4616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2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are </a:t>
            </a:r>
            <a:r>
              <a:rPr lang="en-US" sz="3200" dirty="0" smtClean="0">
                <a:latin typeface="Comic Sans MS" pitchFamily="66" charset="0"/>
              </a:rPr>
              <a:t>Paddington Bears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favourite sandwiches?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2772" name="Picture 4" descr="http://www.culture24.org.uk/asset_arena/9/49/16/161949/v0_m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349807"/>
            <a:ext cx="5736700" cy="4127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Who is this?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3796" name="Picture 4" descr="http://www.shinyshack.com/uploads/blogimages/mr_ha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857364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ages.channeladvisor.com/Sell/SSProfiles/73000107/Images/15/In-The-Night-Garden-Poster-4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927864"/>
            <a:ext cx="3301198" cy="493013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07154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object does </a:t>
            </a:r>
            <a:r>
              <a:rPr lang="en-US" sz="3200" dirty="0" err="1" smtClean="0">
                <a:latin typeface="Comic Sans MS" pitchFamily="66" charset="0"/>
              </a:rPr>
              <a:t>Iggle</a:t>
            </a:r>
            <a:r>
              <a:rPr lang="en-US" sz="3200" dirty="0" smtClean="0">
                <a:latin typeface="Comic Sans MS" pitchFamily="66" charset="0"/>
              </a:rPr>
              <a:t> Piggle usually carry around with him?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5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is </a:t>
            </a:r>
            <a:r>
              <a:rPr lang="en-US" sz="3200" dirty="0" smtClean="0">
                <a:latin typeface="Comic Sans MS" pitchFamily="66" charset="0"/>
              </a:rPr>
              <a:t>Post man Pat’s </a:t>
            </a:r>
            <a:r>
              <a:rPr lang="en-US" sz="3200" dirty="0" smtClean="0">
                <a:latin typeface="Comic Sans MS" pitchFamily="66" charset="0"/>
              </a:rPr>
              <a:t>cat called?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4818" name="Picture 2" descr="http://www.btvision.bt.com/wp-content/uploads/2009/04/postman_pat_cms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57364"/>
            <a:ext cx="5723519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Shaun’s tiny friend.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6866" name="Picture 2" descr="http://www.expectingmom.ca/wp-content/uploads/2009/07/timmy-ted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4286280" cy="4370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bbc.co.uk/cbbc/bluepeter/img/c/presenterspets/grabs/logo_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6289273" cy="471488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</a:t>
            </a:r>
            <a:r>
              <a:rPr lang="en-US" sz="3200" b="1" dirty="0" smtClean="0">
                <a:latin typeface="Comic Sans MS" pitchFamily="66" charset="0"/>
              </a:rPr>
              <a:t>7</a:t>
            </a:r>
            <a:endParaRPr lang="en-US" sz="3200" b="1" dirty="0" smtClean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In what year did Blue Peter first begin transmission?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16" y="2285992"/>
            <a:ext cx="1471878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1958</a:t>
            </a:r>
          </a:p>
          <a:p>
            <a:endParaRPr lang="en-GB" sz="4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1968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r>
              <a:rPr lang="en-US" sz="4400" dirty="0" smtClean="0">
                <a:latin typeface="Comic Sans MS" pitchFamily="66" charset="0"/>
              </a:rPr>
              <a:t>1978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</a:t>
            </a:r>
            <a:r>
              <a:rPr lang="en-US" sz="3200" b="1" dirty="0">
                <a:latin typeface="Comic Sans MS" pitchFamily="66" charset="0"/>
              </a:rPr>
              <a:t>8</a:t>
            </a:r>
            <a:endParaRPr lang="en-US" sz="3200" b="1" dirty="0" smtClean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number does Percy the Small Engine have on his  bunker?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6628" name="Picture 4" descr="http://www.hobbiesplus.com.au/310807%20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296101"/>
            <a:ext cx="5500725" cy="4123732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929066"/>
            <a:ext cx="1524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195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Comic Sans MS</vt:lpstr>
      <vt:lpstr>Office Theme</vt:lpstr>
      <vt:lpstr>TV Trivia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ready for the answers!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you do?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Dean, Nicki</cp:lastModifiedBy>
  <cp:revision>13</cp:revision>
  <dcterms:created xsi:type="dcterms:W3CDTF">2009-12-03T08:35:06Z</dcterms:created>
  <dcterms:modified xsi:type="dcterms:W3CDTF">2020-06-01T13:28:24Z</dcterms:modified>
</cp:coreProperties>
</file>