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8" r:id="rId13"/>
    <p:sldId id="257" r:id="rId14"/>
    <p:sldId id="297" r:id="rId15"/>
    <p:sldId id="296" r:id="rId16"/>
    <p:sldId id="295" r:id="rId17"/>
    <p:sldId id="294" r:id="rId18"/>
    <p:sldId id="293" r:id="rId19"/>
    <p:sldId id="292" r:id="rId20"/>
    <p:sldId id="291" r:id="rId21"/>
    <p:sldId id="290" r:id="rId22"/>
    <p:sldId id="28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C406-1F6D-422C-97E7-6F22467D8D1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Traffic Sign Quiz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4098" name="Picture 2" descr="http://www.dreamstime.com/traffic-signs-collection-1-thumb8750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85926"/>
            <a:ext cx="471490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4578" name="Picture 2" descr="http://www.dft.gov.uk/trafficsignsimages/images/SignImages/480x480/6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286250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5602" name="Picture 2" descr="http://www.health-safety-signs.uk.com/productimages/611-1---Roundabou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1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Get ready for the answers!</a:t>
            </a:r>
            <a:endParaRPr lang="en-US" sz="4800" dirty="0">
              <a:latin typeface="Comic Sans MS" pitchFamily="66" charset="0"/>
            </a:endParaRPr>
          </a:p>
        </p:txBody>
      </p:sp>
      <p:pic>
        <p:nvPicPr>
          <p:cNvPr id="2050" name="Picture 2" descr="http://www.centurionsigns.co.uk/media/images/solutions/school-traffic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265" y="1619214"/>
            <a:ext cx="464347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Crossroads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://www.dft.gov.uk/trafficsignsimages/images/SignImages/480x480/504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4697338" cy="408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Roundabout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www.freeclipartnow.com/d/43096-1/roundab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071678"/>
            <a:ext cx="4957341" cy="4362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Slippery Road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www.dft.gov.uk/trafficsignsimages/images/SignImages/480x480/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4532903" cy="3938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Low Flying Aircraft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9458" name="Picture 2" descr="http://www.dft.gov.uk/trafficsignsimages/images/SignImages/480x480/5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779556" cy="415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Wild Animals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://www.dft.gov.uk/trafficsignsimages/images/SignImages/480x480/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85992"/>
            <a:ext cx="4736313" cy="4115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m.tv/media/quiz_images/c/9/traffic_signals_not_in_u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5992"/>
            <a:ext cx="6042441" cy="414338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Traffic Signals not in use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7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 Entry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2532" name="Picture 4" descr="http://www.dft.gov.uk/trafficsignsimages/images/SignImages/480x480/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4286250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074" name="Picture 2" descr="http://www.dft.gov.uk/trafficsignsimages/images/SignImages/480x480/504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4697338" cy="408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8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 Pedestrians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3554" name="Picture 2" descr="http://www.nzta.govt.nz/resources/traffic-control-devices-manual/sign-specifications/images/r05-02-nolabe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145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 Overtaking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578" name="Picture 2" descr="http://www.dft.gov.uk/trafficsignsimages/images/SignImages/480x480/6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286250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Mini roundabout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5602" name="Picture 2" descr="http://www.health-safety-signs.uk.com/productimages/611-1---Roundabou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1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How did you do?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1026" name="Picture 2" descr="http://www.tsigns.co.uk/pix/give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4286280" cy="4133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7410" name="Picture 2" descr="http://www.freeclipartnow.com/d/43096-1/roundab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071678"/>
            <a:ext cx="4957341" cy="4362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8434" name="Picture 2" descr="http://www.dft.gov.uk/trafficsignsimages/images/SignImages/480x480/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4532903" cy="3938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9458" name="Picture 2" descr="http://www.dft.gov.uk/trafficsignsimages/images/SignImages/480x480/5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779556" cy="415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0482" name="Picture 2" descr="http://www.dft.gov.uk/trafficsignsimages/images/SignImages/480x480/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85992"/>
            <a:ext cx="4736313" cy="4115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m.tv/media/quiz_images/c/9/traffic_signals_not_in_u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5992"/>
            <a:ext cx="6042441" cy="414338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7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2532" name="Picture 4" descr="http://www.dft.gov.uk/trafficsignsimages/images/SignImages/480x480/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4286250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8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does this sign mean?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3554" name="Picture 2" descr="http://www.nzta.govt.nz/resources/traffic-control-devices-manual/sign-specifications/images/r05-02-nolabe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145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196</Words>
  <Application>Microsoft Office PowerPoint</Application>
  <PresentationFormat>On-screen Show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Traffic Sign Quiz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Get ready for the answers!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How did you do?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KKnaggs</cp:lastModifiedBy>
  <cp:revision>8</cp:revision>
  <dcterms:created xsi:type="dcterms:W3CDTF">2009-12-03T08:35:06Z</dcterms:created>
  <dcterms:modified xsi:type="dcterms:W3CDTF">2010-03-23T08:13:08Z</dcterms:modified>
</cp:coreProperties>
</file>