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71" r:id="rId2"/>
    <p:sldId id="265" r:id="rId3"/>
    <p:sldId id="267" r:id="rId4"/>
    <p:sldId id="268" r:id="rId5"/>
    <p:sldId id="269" r:id="rId6"/>
    <p:sldId id="270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81" autoAdjust="0"/>
    <p:restoredTop sz="94660"/>
  </p:normalViewPr>
  <p:slideViewPr>
    <p:cSldViewPr>
      <p:cViewPr varScale="1">
        <p:scale>
          <a:sx n="73" d="100"/>
          <a:sy n="73" d="100"/>
        </p:scale>
        <p:origin x="158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D1281-9CE3-4CB7-9360-867C92DA50E8}" type="datetimeFigureOut">
              <a:rPr lang="en-GB" smtClean="0"/>
              <a:pPr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A3919-F8C5-410D-8686-0B49E3026F1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Hello All</a:t>
            </a:r>
            <a:br>
              <a:rPr lang="en-GB" dirty="0" smtClean="0"/>
            </a:br>
            <a:r>
              <a:rPr lang="en-GB" dirty="0" smtClean="0"/>
              <a:t>This is a quiz that you can all play.</a:t>
            </a:r>
            <a:br>
              <a:rPr lang="en-GB" dirty="0" smtClean="0"/>
            </a:br>
            <a:r>
              <a:rPr lang="en-GB" dirty="0" smtClean="0"/>
              <a:t>No cheating</a:t>
            </a:r>
            <a:br>
              <a:rPr lang="en-GB" dirty="0" smtClean="0"/>
            </a:br>
            <a:r>
              <a:rPr lang="en-GB" dirty="0" smtClean="0"/>
              <a:t>Have fun!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66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484784"/>
            <a:ext cx="89644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Comic Sans MS" pitchFamily="66" charset="0"/>
              </a:rPr>
              <a:t>1)</a:t>
            </a:r>
            <a:r>
              <a:rPr lang="en-GB" sz="3200" dirty="0">
                <a:latin typeface="Comic Sans MS" pitchFamily="66" charset="0"/>
              </a:rPr>
              <a:t> </a:t>
            </a:r>
            <a:r>
              <a:rPr lang="en-GB" sz="3200" dirty="0" smtClean="0">
                <a:latin typeface="Comic Sans MS" pitchFamily="66" charset="0"/>
              </a:rPr>
              <a:t>How many sides does a hexagon have?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>
                <a:latin typeface="Comic Sans MS" pitchFamily="66" charset="0"/>
              </a:rPr>
              <a:t>2</a:t>
            </a:r>
            <a:r>
              <a:rPr lang="en-GB" sz="3200" dirty="0" smtClean="0">
                <a:latin typeface="Comic Sans MS" pitchFamily="66" charset="0"/>
              </a:rPr>
              <a:t>) What are the first four letters on the top row of a computer keyboard?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>
                <a:latin typeface="Comic Sans MS" pitchFamily="66" charset="0"/>
              </a:rPr>
              <a:t>3</a:t>
            </a:r>
            <a:r>
              <a:rPr lang="en-GB" sz="3200" dirty="0" smtClean="0">
                <a:latin typeface="Comic Sans MS" pitchFamily="66" charset="0"/>
              </a:rPr>
              <a:t>) How many colours are in a rainbow?</a:t>
            </a:r>
          </a:p>
          <a:p>
            <a:pPr marL="342900" indent="-342900"/>
            <a:endParaRPr lang="en-GB" sz="3200" dirty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4) What is the proper name of the bone which is in you back?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0"/>
            <a:ext cx="2771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Quiz!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452320" y="243319"/>
            <a:ext cx="1152128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556792"/>
            <a:ext cx="9144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itchFamily="66" charset="0"/>
              </a:rPr>
              <a:t>Crawl, backstroke and butterfly are different methods in which sport?</a:t>
            </a:r>
          </a:p>
          <a:p>
            <a:pPr marL="514350" indent="-514350">
              <a:buAutoNum type="arabicParenR"/>
            </a:pPr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2) What sport does Mo Farah take part in?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3) What team does Jürgen Klopp manage?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2800" dirty="0" smtClean="0">
                <a:latin typeface="Comic Sans MS" pitchFamily="66" charset="0"/>
              </a:rPr>
              <a:t>4) What is the name of the Holy book in Islam?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endParaRPr lang="en-GB" sz="32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0"/>
            <a:ext cx="2771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Quiz!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6372200" y="-78395"/>
            <a:ext cx="1152128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12776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itchFamily="66" charset="0"/>
              </a:rPr>
              <a:t>What kind of animal is the video game character Sonic?</a:t>
            </a:r>
          </a:p>
          <a:p>
            <a:pPr marL="514350" indent="-51435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2800" dirty="0" smtClean="0">
                <a:latin typeface="Comic Sans MS" pitchFamily="66" charset="0"/>
              </a:rPr>
              <a:t>2) Which breakfast cereal is advertised with the slogan “Snap, crackle and pop”? 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3) Ping-pong is another name for which sport?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4) In which sport might you do a slam dunk?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0"/>
            <a:ext cx="2771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Quiz!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164288" y="1014"/>
            <a:ext cx="1152128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28800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itchFamily="66" charset="0"/>
              </a:rPr>
              <a:t>England uses pennies and pounds; what currency </a:t>
            </a:r>
            <a:r>
              <a:rPr lang="en-GB" sz="2800" dirty="0" smtClean="0">
                <a:latin typeface="Comic Sans MS" pitchFamily="66" charset="0"/>
              </a:rPr>
              <a:t>does America </a:t>
            </a:r>
            <a:r>
              <a:rPr lang="en-GB" sz="2800" dirty="0" smtClean="0">
                <a:latin typeface="Comic Sans MS" pitchFamily="66" charset="0"/>
              </a:rPr>
              <a:t>use?</a:t>
            </a:r>
          </a:p>
          <a:p>
            <a:pPr marL="514350" indent="-514350">
              <a:buAutoNum type="arabicParenR"/>
            </a:pPr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2) How many seconds are in a minute?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>
                <a:latin typeface="Comic Sans MS" pitchFamily="66" charset="0"/>
              </a:rPr>
              <a:t>3</a:t>
            </a:r>
            <a:r>
              <a:rPr lang="en-GB" sz="3200" dirty="0" smtClean="0">
                <a:latin typeface="Comic Sans MS" pitchFamily="66" charset="0"/>
              </a:rPr>
              <a:t>) Cats are mammals; what are snakes?</a:t>
            </a:r>
          </a:p>
          <a:p>
            <a:pPr marL="342900" indent="-342900"/>
            <a:endParaRPr lang="en-GB" sz="3200" dirty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4)Who sang the song Perfect?</a:t>
            </a:r>
          </a:p>
          <a:p>
            <a:pPr marL="342900" indent="-342900"/>
            <a:endParaRPr lang="en-GB" sz="32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0"/>
            <a:ext cx="2771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Quiz!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236296" y="121659"/>
            <a:ext cx="1152128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628800"/>
            <a:ext cx="853244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3200" dirty="0" smtClean="0">
                <a:latin typeface="Comic Sans MS" pitchFamily="66" charset="0"/>
              </a:rPr>
              <a:t>In what season is December?</a:t>
            </a:r>
          </a:p>
          <a:p>
            <a:pPr marL="514350" indent="-514350">
              <a:buAutoNum type="arabicParenR"/>
            </a:pPr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2) In what part of the body is your bicep?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3) What type of animal is a Trout?</a:t>
            </a:r>
          </a:p>
          <a:p>
            <a:pPr marL="342900" indent="-342900"/>
            <a:endParaRPr lang="en-GB" sz="3200" dirty="0" smtClean="0">
              <a:latin typeface="Comic Sans MS" pitchFamily="66" charset="0"/>
            </a:endParaRPr>
          </a:p>
          <a:p>
            <a:pPr marL="342900" indent="-342900"/>
            <a:r>
              <a:rPr lang="en-GB" sz="3200" dirty="0" smtClean="0">
                <a:latin typeface="Comic Sans MS" pitchFamily="66" charset="0"/>
              </a:rPr>
              <a:t>5) How many syllables does the word “absolutely” have?</a:t>
            </a:r>
            <a:endParaRPr lang="en-GB" sz="3200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0"/>
            <a:ext cx="2771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Quiz!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-Point Star 5"/>
          <p:cNvSpPr/>
          <p:nvPr/>
        </p:nvSpPr>
        <p:spPr>
          <a:xfrm>
            <a:off x="7164288" y="116632"/>
            <a:ext cx="1152128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87824" y="5616285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844824"/>
            <a:ext cx="8964488" cy="3793976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arenR"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What colours are in the British Flag?</a:t>
            </a:r>
          </a:p>
          <a:p>
            <a:pPr marL="514350" indent="-514350" algn="l">
              <a:buAutoNum type="arabicParenR"/>
            </a:pPr>
            <a:endParaRPr lang="en-GB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514350" indent="-514350" algn="l">
              <a:buAutoNum type="arabicParenR"/>
            </a:pPr>
            <a:r>
              <a:rPr lang="en-GB" dirty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Spell the day after </a:t>
            </a: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Wednesday.</a:t>
            </a:r>
            <a:endParaRPr lang="en-GB" dirty="0" smtClean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514350" indent="-514350" algn="l">
              <a:buAutoNum type="arabicParenR"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514350" indent="-514350" algn="l">
              <a:buAutoNum type="arabicParenR"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What is the total of 62 &amp; 38?</a:t>
            </a:r>
          </a:p>
          <a:p>
            <a:pPr marL="514350" indent="-514350" algn="l">
              <a:buAutoNum type="arabicParenR"/>
            </a:pPr>
            <a:endParaRPr lang="en-GB" dirty="0">
              <a:solidFill>
                <a:schemeClr val="tx1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514350" indent="-514350" algn="l">
              <a:buAutoNum type="arabicParenR"/>
            </a:pPr>
            <a:r>
              <a:rPr lang="en-GB" dirty="0" smtClean="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What age can you learn to drive?</a:t>
            </a:r>
          </a:p>
          <a:p>
            <a:pPr marL="514350" indent="-514350" algn="l">
              <a:buAutoNum type="arabicParenR"/>
            </a:pP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7452320" y="243319"/>
            <a:ext cx="1152128" cy="1080120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23528" y="0"/>
            <a:ext cx="2771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Quiz!</a:t>
            </a:r>
            <a:endParaRPr 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044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274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Comic Sans MS</vt:lpstr>
      <vt:lpstr>Office Theme</vt:lpstr>
      <vt:lpstr>Hello All This is a quiz that you can all play. No cheating Have fun!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Sophie</dc:creator>
  <cp:lastModifiedBy>Dean, Nicki</cp:lastModifiedBy>
  <cp:revision>20</cp:revision>
  <dcterms:created xsi:type="dcterms:W3CDTF">2014-07-13T21:22:16Z</dcterms:created>
  <dcterms:modified xsi:type="dcterms:W3CDTF">2020-06-01T13:22:18Z</dcterms:modified>
</cp:coreProperties>
</file>